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8" r:id="rId2"/>
    <p:sldId id="260" r:id="rId3"/>
  </p:sldIdLst>
  <p:sldSz cx="9144000" cy="5143500" type="screen16x9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18"/>
    <p:restoredTop sz="92905"/>
  </p:normalViewPr>
  <p:slideViewPr>
    <p:cSldViewPr>
      <p:cViewPr varScale="1">
        <p:scale>
          <a:sx n="193" d="100"/>
          <a:sy n="193" d="100"/>
        </p:scale>
        <p:origin x="480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8" d="100"/>
          <a:sy n="118" d="100"/>
        </p:scale>
        <p:origin x="299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67AE0-95CA-1744-A9C9-479E56933DF7}" type="datetimeFigureOut">
              <a:rPr lang="el-GR" smtClean="0"/>
              <a:t>3/1/24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92235-B409-8F41-B912-AAC622CDF7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367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061A05-87F9-2441-ABF4-F734F451C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9E65566-8B8C-424F-A6FF-BBA0950D5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5F44D1E-FE68-6946-A5BF-FA5B60CB1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9BB3FF2-9461-E34F-B33A-E73FA56E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EDF30A-5087-3C49-9AB8-CE4D9B1B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20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ABDB11-132E-8B4C-BD87-B8B2187C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545836-5E12-0244-B4D9-17BD14D95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EE9A3A8-9A2A-5B4F-B3C7-AD373C929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F32D65-D957-7A42-A474-DA656F614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CC3BC4B-CDC3-644F-A407-9CCC36383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5530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D9DACD-2D4E-084D-84F2-523D81194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4D9B544-708C-474B-807F-C1AF2422F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01A4208-8CC4-234A-8176-13D7591AB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8444F04-F847-5944-B5FA-9C2F2951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5AC83DF-EB4D-5B4D-9337-B3ADCAD43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053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CDC92D-1FFD-E74A-80DE-6EE0A4BD6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9D9F6B5-AF2B-DF48-8CBE-90F8C3E3C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67A3870-FC0C-C645-AA3E-307C7DE65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41FD346-4E62-5A4B-A67E-79DDABB21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0BC8815-00CB-4344-9CC6-0096F890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292A7A8-911F-3D49-9772-E6A007D4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033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763E20-E59D-6A42-A050-4973F21AC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87FB128-39A2-5A47-A5C4-1C35A3C5E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FEC774E-FBD5-5F4C-BD1D-A693CC0FA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C3F97D1-2232-C649-B497-1C7198AF8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C17F516-A511-6D4C-BAC1-DF68E819B1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35A7010-21FA-C347-BEDB-0A9B2223E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8837DBC-771A-894D-995A-0CA4AF02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40DC3D8-549E-4B4D-8AFA-5C6F6762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0755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5B79BE-140F-B845-B23D-AB6F8C6A2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776DEBA-82A6-6448-8681-59A99AE49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62D59B1-EF7B-8646-A5E4-BCC1745E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E76A068-6BF1-9C45-8BF3-2A0686A4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187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75D46B5-A2E5-0749-9BD0-BA61826C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15B78FD-5221-D243-B81A-7B4105067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450A4EE-FF53-DF41-AF78-355C05EA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295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AC7E6D-37BA-074E-895F-133C3A90F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E57BC1-A109-2E44-8E6F-99B86AD75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1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F4F2C78-70D8-C048-B4CC-A9AFC5243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1F034E4-4A59-B242-B974-118A46241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B941FA-4EE2-0143-BDDA-885FF126D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99048F5-0AB3-A244-8865-FD6106751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0040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4CE0E1-027B-A14D-BEE4-120E0BA2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2D5ECCE-24BA-D440-9599-F367EA586C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1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EF79C0C-8186-2443-A10F-02F3012B7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4DD1144-C230-4A45-A160-95CB7EC01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54CCE3B-5327-C546-B97F-EE37E9BA8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4D22F79-C205-F14E-BDC0-60DB007A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0402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4A635C-80A6-ED46-9425-E88F9C69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9065031-36E3-914B-A989-9B45330F0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3F3A261-6CAD-C748-8988-1A8E2C213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69BE817-9BC2-904A-90D0-AF5A2E30E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9093DA5-9198-C542-9E97-1B31A9AD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408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BD735E7-4200-3042-8CED-0DC531387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85EEEDF-EE8D-6B4D-ABC5-E07FD05AC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273846"/>
            <a:ext cx="5800725" cy="4358879"/>
          </a:xfrm>
        </p:spPr>
        <p:txBody>
          <a:bodyPr vert="eaVert"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F086FD7-D8C5-8343-B0D3-70E36B01B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027AD71-C2C4-CC4A-947E-EFC2EA528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D7A07D0-543D-C74F-88CD-016557436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1234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5468F02-ABB6-A344-88FB-75BF2E39E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57C1FAD-CC3D-9140-9FCD-C9162A052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C7D8DEE-E17F-294F-B35B-6E4BB8354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FFFD7F4-1A20-2849-B377-7B910330D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8949CD-A66B-8B49-9877-BCEA6EDF1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925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CD0695-97C8-FD4E-BF44-E9248F2AE0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1979B8C-5AAF-7B44-81E6-6E1D760A3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F5DB40E7-FFD1-3442-B6C1-2253AA5FA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67" y="1"/>
            <a:ext cx="74922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4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0DDF3B-8A67-7E4B-A781-F8DCB3233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987573"/>
            <a:ext cx="7891045" cy="381645"/>
          </a:xfrm>
        </p:spPr>
        <p:txBody>
          <a:bodyPr>
            <a:normAutofit fontScale="90000"/>
          </a:bodyPr>
          <a:lstStyle/>
          <a:p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92A7A0-5833-1941-96D8-9A8D0F639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5">
            <a:extLst>
              <a:ext uri="{FF2B5EF4-FFF2-40B4-BE49-F238E27FC236}">
                <a16:creationId xmlns:a16="http://schemas.microsoft.com/office/drawing/2014/main" id="{5275AA21-C711-4D42-9ADB-951A5FAEAB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7"/>
          <a:stretch/>
        </p:blipFill>
        <p:spPr>
          <a:xfrm>
            <a:off x="-9049" y="0"/>
            <a:ext cx="9108504" cy="103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856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Macintosh PowerPoint</Application>
  <PresentationFormat>Προβολή στην οθόνη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Microsoft Office User</cp:lastModifiedBy>
  <cp:revision>6</cp:revision>
  <dcterms:created xsi:type="dcterms:W3CDTF">2023-11-29T14:07:58Z</dcterms:created>
  <dcterms:modified xsi:type="dcterms:W3CDTF">2024-01-03T14:47:37Z</dcterms:modified>
</cp:coreProperties>
</file>