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8" r:id="rId2"/>
    <p:sldId id="259" r:id="rId3"/>
  </p:sldIdLst>
  <p:sldSz cx="6858000" cy="51435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55"/>
    <p:restoredTop sz="92905"/>
  </p:normalViewPr>
  <p:slideViewPr>
    <p:cSldViewPr>
      <p:cViewPr varScale="1">
        <p:scale>
          <a:sx n="193" d="100"/>
          <a:sy n="193" d="100"/>
        </p:scale>
        <p:origin x="1824" y="192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8" d="100"/>
          <a:sy n="118" d="100"/>
        </p:scale>
        <p:origin x="420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67AE0-95CA-1744-A9C9-479E56933DF7}" type="datetimeFigureOut">
              <a:rPr lang="el-GR" smtClean="0"/>
              <a:t>3/1/24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92235-B409-8F41-B912-AAC622CDF73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367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6150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671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282305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089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9471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3845"/>
            <a:ext cx="5915025" cy="99417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4917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4046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278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740570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9913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740570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649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8092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273844"/>
            <a:ext cx="1478756" cy="4358879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73844"/>
            <a:ext cx="4350544" cy="4358879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014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2ACA9-E54B-49BC-B1A3-DD6B50CDD795}" type="datetimeFigureOut">
              <a:rPr lang="el-GR" smtClean="0"/>
              <a:t>3/1/24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248B8-6835-45F7-9AF8-7F911EEB353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762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CD0695-97C8-FD4E-BF44-E9248F2AE0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1979B8C-5AAF-7B44-81E6-6E1D760A3B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F5DB40E7-FFD1-3442-B6C1-2253AA5FA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38055" cy="465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4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B451A2-D10E-E048-B4CA-BE733B736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80" y="915565"/>
            <a:ext cx="5837833" cy="352451"/>
          </a:xfrm>
        </p:spPr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8B7AD2-D625-B846-82EF-E01029CC8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Θέση περιεχομένου 5">
            <a:extLst>
              <a:ext uri="{FF2B5EF4-FFF2-40B4-BE49-F238E27FC236}">
                <a16:creationId xmlns:a16="http://schemas.microsoft.com/office/drawing/2014/main" id="{01B7B583-0E11-6247-996F-E98227E15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86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6875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0</Words>
  <Application>Microsoft Macintosh PowerPoint</Application>
  <PresentationFormat>Προσαρμογή</PresentationFormat>
  <Paragraphs>0</Paragraphs>
  <Slides>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Microsoft Office User</cp:lastModifiedBy>
  <cp:revision>5</cp:revision>
  <dcterms:created xsi:type="dcterms:W3CDTF">2023-11-29T14:07:58Z</dcterms:created>
  <dcterms:modified xsi:type="dcterms:W3CDTF">2024-01-03T13:51:01Z</dcterms:modified>
</cp:coreProperties>
</file>